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028982" y="41119933"/>
            <a:ext cx="15735018" cy="117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William Suckow</cp:lastModifiedBy>
  <cp:revision>7</cp:revision>
  <dcterms:created xsi:type="dcterms:W3CDTF">2019-09-13T00:27:17Z</dcterms:created>
  <dcterms:modified xsi:type="dcterms:W3CDTF">2019-11-07T23:48:26Z</dcterms:modified>
</cp:coreProperties>
</file>